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35"/>
    <p:restoredTop sz="94694"/>
  </p:normalViewPr>
  <p:slideViewPr>
    <p:cSldViewPr snapToGrid="0" snapToObjects="1" showGuides="1">
      <p:cViewPr varScale="1">
        <p:scale>
          <a:sx n="108" d="100"/>
          <a:sy n="108" d="100"/>
        </p:scale>
        <p:origin x="69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hyperlink" Target="https://pixabay.com/en/icon-survey-check-form-mark-test-2967800/" TargetMode="External"/><Relationship Id="rId11" Type="http://schemas.openxmlformats.org/officeDocument/2006/relationships/image" Target="../media/image10.png"/><Relationship Id="rId5" Type="http://schemas.openxmlformats.org/officeDocument/2006/relationships/image" Target="../media/image5.png"/><Relationship Id="rId10" Type="http://schemas.openxmlformats.org/officeDocument/2006/relationships/image" Target="../media/image9.svg"/><Relationship Id="rId4" Type="http://schemas.openxmlformats.org/officeDocument/2006/relationships/image" Target="../media/image4.svg"/><Relationship Id="rId9" Type="http://schemas.openxmlformats.org/officeDocument/2006/relationships/image" Target="../media/image8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hyperlink" Target="https://pixabay.com/en/icon-survey-check-form-mark-test-2967800/" TargetMode="External"/><Relationship Id="rId11" Type="http://schemas.openxmlformats.org/officeDocument/2006/relationships/image" Target="../media/image10.png"/><Relationship Id="rId5" Type="http://schemas.openxmlformats.org/officeDocument/2006/relationships/image" Target="../media/image5.png"/><Relationship Id="rId10" Type="http://schemas.openxmlformats.org/officeDocument/2006/relationships/image" Target="../media/image9.svg"/><Relationship Id="rId4" Type="http://schemas.openxmlformats.org/officeDocument/2006/relationships/image" Target="../media/image4.svg"/><Relationship Id="rId9" Type="http://schemas.openxmlformats.org/officeDocument/2006/relationships/image" Target="../media/image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1703C9-AEB7-454D-8893-A1D397062A6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BB0E5E7B-4863-1D4B-BE0D-BB322E645F84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/>
            <a:t>Researcher</a:t>
          </a:r>
        </a:p>
      </dgm:t>
    </dgm:pt>
    <dgm:pt modelId="{B2E14A1F-51F4-9B4C-98D3-32DC15CD56D2}" type="parTrans" cxnId="{BE2C5D2A-B686-4E47-98CB-2CA6B6F8F073}">
      <dgm:prSet/>
      <dgm:spPr/>
      <dgm:t>
        <a:bodyPr/>
        <a:lstStyle/>
        <a:p>
          <a:endParaRPr lang="en-US"/>
        </a:p>
      </dgm:t>
    </dgm:pt>
    <dgm:pt modelId="{41D4FC88-9E86-3A4B-AB3D-6D1938A59F3A}" type="sibTrans" cxnId="{BE2C5D2A-B686-4E47-98CB-2CA6B6F8F073}">
      <dgm:prSet/>
      <dgm:spPr/>
      <dgm:t>
        <a:bodyPr/>
        <a:lstStyle/>
        <a:p>
          <a:endParaRPr lang="en-US"/>
        </a:p>
      </dgm:t>
    </dgm:pt>
    <dgm:pt modelId="{5A979F20-0783-8D49-8074-060CE15F9717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Enquiry</a:t>
          </a:r>
        </a:p>
      </dgm:t>
    </dgm:pt>
    <dgm:pt modelId="{509691AB-2DAC-894B-963D-7C6C5FCCFD8E}" type="parTrans" cxnId="{1BAAD610-49F4-0342-AD47-6B7E8D55B16D}">
      <dgm:prSet/>
      <dgm:spPr/>
      <dgm:t>
        <a:bodyPr/>
        <a:lstStyle/>
        <a:p>
          <a:endParaRPr lang="en-US"/>
        </a:p>
      </dgm:t>
    </dgm:pt>
    <dgm:pt modelId="{65794FA5-0623-6845-ADA4-F5A7A556D6C6}" type="sibTrans" cxnId="{1BAAD610-49F4-0342-AD47-6B7E8D55B16D}">
      <dgm:prSet/>
      <dgm:spPr/>
      <dgm:t>
        <a:bodyPr/>
        <a:lstStyle/>
        <a:p>
          <a:endParaRPr lang="en-US"/>
        </a:p>
      </dgm:t>
    </dgm:pt>
    <dgm:pt modelId="{12A60697-2C04-9C4E-A313-6331083AE41C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Application</a:t>
          </a:r>
        </a:p>
      </dgm:t>
    </dgm:pt>
    <dgm:pt modelId="{87CF6E5A-019C-044D-BD1D-CD0D7D8A5202}" type="parTrans" cxnId="{6E0F23F5-E4FF-624A-A125-398D2A84046A}">
      <dgm:prSet/>
      <dgm:spPr/>
      <dgm:t>
        <a:bodyPr/>
        <a:lstStyle/>
        <a:p>
          <a:endParaRPr lang="en-US"/>
        </a:p>
      </dgm:t>
    </dgm:pt>
    <dgm:pt modelId="{3F228381-CEF4-DF47-9475-C54B6A459B76}" type="sibTrans" cxnId="{6E0F23F5-E4FF-624A-A125-398D2A84046A}">
      <dgm:prSet/>
      <dgm:spPr/>
      <dgm:t>
        <a:bodyPr/>
        <a:lstStyle/>
        <a:p>
          <a:endParaRPr lang="en-US"/>
        </a:p>
      </dgm:t>
    </dgm:pt>
    <dgm:pt modelId="{6B97369D-0757-424C-B84C-C34411FE8AAA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Review</a:t>
          </a:r>
        </a:p>
      </dgm:t>
    </dgm:pt>
    <dgm:pt modelId="{75C8337E-0041-E446-98AF-351516F45A49}" type="parTrans" cxnId="{C1AAF686-AF19-AB45-BFCA-C4E2D23512A3}">
      <dgm:prSet/>
      <dgm:spPr/>
      <dgm:t>
        <a:bodyPr/>
        <a:lstStyle/>
        <a:p>
          <a:endParaRPr lang="en-US"/>
        </a:p>
      </dgm:t>
    </dgm:pt>
    <dgm:pt modelId="{8EB4B00E-3645-BA4B-A9D8-7C8327C0C4F1}" type="sibTrans" cxnId="{C1AAF686-AF19-AB45-BFCA-C4E2D23512A3}">
      <dgm:prSet/>
      <dgm:spPr/>
      <dgm:t>
        <a:bodyPr/>
        <a:lstStyle/>
        <a:p>
          <a:endParaRPr lang="en-US"/>
        </a:p>
      </dgm:t>
    </dgm:pt>
    <dgm:pt modelId="{FE01E2EB-5042-6140-8E4E-A60F7CB06A54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Completion</a:t>
          </a:r>
        </a:p>
      </dgm:t>
    </dgm:pt>
    <dgm:pt modelId="{812C2204-C92A-4D4D-AA39-C04070E7E61F}" type="parTrans" cxnId="{52D66E7E-5D5A-984D-8D58-50A513D828D2}">
      <dgm:prSet/>
      <dgm:spPr/>
      <dgm:t>
        <a:bodyPr/>
        <a:lstStyle/>
        <a:p>
          <a:endParaRPr lang="en-US"/>
        </a:p>
      </dgm:t>
    </dgm:pt>
    <dgm:pt modelId="{D43BFEB5-A58A-004A-ADE1-F6F76C61BA89}" type="sibTrans" cxnId="{52D66E7E-5D5A-984D-8D58-50A513D828D2}">
      <dgm:prSet/>
      <dgm:spPr/>
      <dgm:t>
        <a:bodyPr/>
        <a:lstStyle/>
        <a:p>
          <a:endParaRPr lang="en-US"/>
        </a:p>
      </dgm:t>
    </dgm:pt>
    <dgm:pt modelId="{57BD9CED-A440-3140-B2F9-7334A3B03DD7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Shipments</a:t>
          </a:r>
        </a:p>
      </dgm:t>
    </dgm:pt>
    <dgm:pt modelId="{459E380C-94C4-D244-A8F5-73834B727FB9}" type="parTrans" cxnId="{B5CE764C-3F6B-8641-ADEA-4FAAD116213D}">
      <dgm:prSet/>
      <dgm:spPr/>
      <dgm:t>
        <a:bodyPr/>
        <a:lstStyle/>
        <a:p>
          <a:endParaRPr lang="en-US"/>
        </a:p>
      </dgm:t>
    </dgm:pt>
    <dgm:pt modelId="{1E144EFE-D1DB-B749-BA59-442165514BC2}" type="sibTrans" cxnId="{B5CE764C-3F6B-8641-ADEA-4FAAD116213D}">
      <dgm:prSet/>
      <dgm:spPr/>
      <dgm:t>
        <a:bodyPr/>
        <a:lstStyle/>
        <a:p>
          <a:endParaRPr lang="en-US"/>
        </a:p>
      </dgm:t>
    </dgm:pt>
    <dgm:pt modelId="{5E89E65C-A6EF-0D4B-A254-18FDE76EA5C2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Preliminary assessment of feasibility to support</a:t>
          </a:r>
        </a:p>
      </dgm:t>
    </dgm:pt>
    <dgm:pt modelId="{73225A40-D372-7646-A690-1DCD794B0B9F}" type="parTrans" cxnId="{FDC734D0-D42D-CC41-9B9E-ED2EA6145BE0}">
      <dgm:prSet/>
      <dgm:spPr/>
      <dgm:t>
        <a:bodyPr/>
        <a:lstStyle/>
        <a:p>
          <a:endParaRPr lang="en-US"/>
        </a:p>
      </dgm:t>
    </dgm:pt>
    <dgm:pt modelId="{50E80090-2FBA-3445-98A8-08E13FBACB6C}" type="sibTrans" cxnId="{FDC734D0-D42D-CC41-9B9E-ED2EA6145BE0}">
      <dgm:prSet/>
      <dgm:spPr/>
      <dgm:t>
        <a:bodyPr/>
        <a:lstStyle/>
        <a:p>
          <a:endParaRPr lang="en-US"/>
        </a:p>
      </dgm:t>
    </dgm:pt>
    <dgm:pt modelId="{182BDEBF-BDD1-4F40-9B71-43F037DEF9D2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Assistance with application and advice on ethics submission</a:t>
          </a:r>
        </a:p>
      </dgm:t>
    </dgm:pt>
    <dgm:pt modelId="{9223AF5E-CE6E-7047-AE0A-135AF0EC3D7A}" type="parTrans" cxnId="{9C524858-8319-644B-9BA6-81205DAE07D6}">
      <dgm:prSet/>
      <dgm:spPr/>
      <dgm:t>
        <a:bodyPr/>
        <a:lstStyle/>
        <a:p>
          <a:endParaRPr lang="en-US"/>
        </a:p>
      </dgm:t>
    </dgm:pt>
    <dgm:pt modelId="{746C935D-436B-4845-B771-8E0E0B6807E8}" type="sibTrans" cxnId="{9C524858-8319-644B-9BA6-81205DAE07D6}">
      <dgm:prSet/>
      <dgm:spPr/>
      <dgm:t>
        <a:bodyPr/>
        <a:lstStyle/>
        <a:p>
          <a:endParaRPr lang="en-US"/>
        </a:p>
      </dgm:t>
    </dgm:pt>
    <dgm:pt modelId="{C6A15C23-764B-9B46-AAC1-3D07C27E039B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Assessment for scientific merit, technical feasibility, and priority</a:t>
          </a:r>
        </a:p>
      </dgm:t>
    </dgm:pt>
    <dgm:pt modelId="{1A797756-6459-484B-A7B4-FD7D7E1ED484}" type="parTrans" cxnId="{9E7B7F0B-8858-214C-9224-CF237E2DB7B5}">
      <dgm:prSet/>
      <dgm:spPr/>
      <dgm:t>
        <a:bodyPr/>
        <a:lstStyle/>
        <a:p>
          <a:endParaRPr lang="en-US"/>
        </a:p>
      </dgm:t>
    </dgm:pt>
    <dgm:pt modelId="{E1D1747D-BD94-B640-A28D-FE20895F21C6}" type="sibTrans" cxnId="{9E7B7F0B-8858-214C-9224-CF237E2DB7B5}">
      <dgm:prSet/>
      <dgm:spPr/>
      <dgm:t>
        <a:bodyPr/>
        <a:lstStyle/>
        <a:p>
          <a:endParaRPr lang="en-US"/>
        </a:p>
      </dgm:t>
    </dgm:pt>
    <dgm:pt modelId="{608578CE-1644-0941-AF5B-EC8C520A9C1E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MTA completed</a:t>
          </a:r>
        </a:p>
      </dgm:t>
    </dgm:pt>
    <dgm:pt modelId="{0BF06292-080A-904D-AB52-A576D48C5907}" type="parTrans" cxnId="{468A4CBE-5230-9D4E-A3BE-0AD3F2000A5F}">
      <dgm:prSet/>
      <dgm:spPr/>
      <dgm:t>
        <a:bodyPr/>
        <a:lstStyle/>
        <a:p>
          <a:endParaRPr lang="en-US"/>
        </a:p>
      </dgm:t>
    </dgm:pt>
    <dgm:pt modelId="{47071004-C714-1042-8B48-E9C74E0BDFCB}" type="sibTrans" cxnId="{468A4CBE-5230-9D4E-A3BE-0AD3F2000A5F}">
      <dgm:prSet/>
      <dgm:spPr/>
      <dgm:t>
        <a:bodyPr/>
        <a:lstStyle/>
        <a:p>
          <a:endParaRPr lang="en-US"/>
        </a:p>
      </dgm:t>
    </dgm:pt>
    <dgm:pt modelId="{7642BAAE-BCEF-8046-A7F0-5CC19BC2946D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Biospecimens and data shipped by agreed/ secure/ tested methods</a:t>
          </a:r>
        </a:p>
      </dgm:t>
    </dgm:pt>
    <dgm:pt modelId="{35BD52FC-A23E-EB4B-A619-19316317C93D}" type="parTrans" cxnId="{BB0E1C29-9865-3C46-B504-8B4397B73873}">
      <dgm:prSet/>
      <dgm:spPr/>
      <dgm:t>
        <a:bodyPr/>
        <a:lstStyle/>
        <a:p>
          <a:endParaRPr lang="en-US"/>
        </a:p>
      </dgm:t>
    </dgm:pt>
    <dgm:pt modelId="{CD46D597-E1A4-AC4D-9807-23AE067B3A57}" type="sibTrans" cxnId="{BB0E1C29-9865-3C46-B504-8B4397B73873}">
      <dgm:prSet/>
      <dgm:spPr/>
      <dgm:t>
        <a:bodyPr/>
        <a:lstStyle/>
        <a:p>
          <a:endParaRPr lang="en-US"/>
        </a:p>
      </dgm:t>
    </dgm:pt>
    <dgm:pt modelId="{A7B479F9-AAD4-3C40-81BD-1FB6ACC461E9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Ethics approval and any additional documentation required completed</a:t>
          </a:r>
        </a:p>
      </dgm:t>
    </dgm:pt>
    <dgm:pt modelId="{09D8F6EB-1DF4-024B-8147-D9557B4CB893}" type="parTrans" cxnId="{BA3A349F-410B-5D49-9D65-DE0EF00FD4D0}">
      <dgm:prSet/>
      <dgm:spPr/>
      <dgm:t>
        <a:bodyPr/>
        <a:lstStyle/>
        <a:p>
          <a:endParaRPr lang="en-US"/>
        </a:p>
      </dgm:t>
    </dgm:pt>
    <dgm:pt modelId="{4A1118F3-AC71-404B-91EE-D7527C9D80B5}" type="sibTrans" cxnId="{BA3A349F-410B-5D49-9D65-DE0EF00FD4D0}">
      <dgm:prSet/>
      <dgm:spPr/>
      <dgm:t>
        <a:bodyPr/>
        <a:lstStyle/>
        <a:p>
          <a:endParaRPr lang="en-US"/>
        </a:p>
      </dgm:t>
    </dgm:pt>
    <dgm:pt modelId="{046D1D80-8306-481C-B96B-EC926EF7FC18}" type="pres">
      <dgm:prSet presAssocID="{081703C9-AEB7-454D-8893-A1D397062A6D}" presName="root" presStyleCnt="0">
        <dgm:presLayoutVars>
          <dgm:dir/>
          <dgm:resizeHandles val="exact"/>
        </dgm:presLayoutVars>
      </dgm:prSet>
      <dgm:spPr/>
    </dgm:pt>
    <dgm:pt modelId="{0252AB42-679B-407F-B094-C2E525EAF55A}" type="pres">
      <dgm:prSet presAssocID="{BB0E5E7B-4863-1D4B-BE0D-BB322E645F84}" presName="compNode" presStyleCnt="0"/>
      <dgm:spPr/>
    </dgm:pt>
    <dgm:pt modelId="{41E77643-04F0-49CA-A6B8-6A2C8675DCD9}" type="pres">
      <dgm:prSet presAssocID="{BB0E5E7B-4863-1D4B-BE0D-BB322E645F84}" presName="bgRect" presStyleLbl="bgShp" presStyleIdx="0" presStyleCnt="6"/>
      <dgm:spPr/>
    </dgm:pt>
    <dgm:pt modelId="{36F85B6D-282E-4EA4-BBEC-FB39B2518535}" type="pres">
      <dgm:prSet presAssocID="{BB0E5E7B-4863-1D4B-BE0D-BB322E645F84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2A83C774-5D7B-4F16-8282-92907C027D1E}" type="pres">
      <dgm:prSet presAssocID="{BB0E5E7B-4863-1D4B-BE0D-BB322E645F84}" presName="spaceRect" presStyleCnt="0"/>
      <dgm:spPr/>
    </dgm:pt>
    <dgm:pt modelId="{B7622F9F-F4B2-4E08-99BC-DA2D66F9574D}" type="pres">
      <dgm:prSet presAssocID="{BB0E5E7B-4863-1D4B-BE0D-BB322E645F84}" presName="parTx" presStyleLbl="revTx" presStyleIdx="0" presStyleCnt="11">
        <dgm:presLayoutVars>
          <dgm:chMax val="0"/>
          <dgm:chPref val="0"/>
        </dgm:presLayoutVars>
      </dgm:prSet>
      <dgm:spPr/>
    </dgm:pt>
    <dgm:pt modelId="{6ACF4D0B-83B5-42BB-9A17-2C83EDEB48BE}" type="pres">
      <dgm:prSet presAssocID="{41D4FC88-9E86-3A4B-AB3D-6D1938A59F3A}" presName="sibTrans" presStyleCnt="0"/>
      <dgm:spPr/>
    </dgm:pt>
    <dgm:pt modelId="{59CD657E-AB20-41C7-AF49-52B5CAB1697B}" type="pres">
      <dgm:prSet presAssocID="{5A979F20-0783-8D49-8074-060CE15F9717}" presName="compNode" presStyleCnt="0"/>
      <dgm:spPr/>
    </dgm:pt>
    <dgm:pt modelId="{25F11D81-ECE6-4044-BAE2-CBD03E55146A}" type="pres">
      <dgm:prSet presAssocID="{5A979F20-0783-8D49-8074-060CE15F9717}" presName="bgRect" presStyleLbl="bgShp" presStyleIdx="1" presStyleCnt="6"/>
      <dgm:spPr/>
    </dgm:pt>
    <dgm:pt modelId="{2497F259-40EC-4733-8BD4-F2025C7761F3}" type="pres">
      <dgm:prSet presAssocID="{5A979F20-0783-8D49-8074-060CE15F9717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20E2C25A-E605-463F-A9AC-9808741809B1}" type="pres">
      <dgm:prSet presAssocID="{5A979F20-0783-8D49-8074-060CE15F9717}" presName="spaceRect" presStyleCnt="0"/>
      <dgm:spPr/>
    </dgm:pt>
    <dgm:pt modelId="{6B253C21-34D7-4499-A8FA-B1896082DA07}" type="pres">
      <dgm:prSet presAssocID="{5A979F20-0783-8D49-8074-060CE15F9717}" presName="parTx" presStyleLbl="revTx" presStyleIdx="1" presStyleCnt="11">
        <dgm:presLayoutVars>
          <dgm:chMax val="0"/>
          <dgm:chPref val="0"/>
        </dgm:presLayoutVars>
      </dgm:prSet>
      <dgm:spPr/>
    </dgm:pt>
    <dgm:pt modelId="{A82D5CA2-3448-44AF-A16D-7EFA33813B7C}" type="pres">
      <dgm:prSet presAssocID="{5A979F20-0783-8D49-8074-060CE15F9717}" presName="desTx" presStyleLbl="revTx" presStyleIdx="2" presStyleCnt="11">
        <dgm:presLayoutVars/>
      </dgm:prSet>
      <dgm:spPr/>
    </dgm:pt>
    <dgm:pt modelId="{29B4E3B7-3E07-41F1-B06A-45D1B4BBA366}" type="pres">
      <dgm:prSet presAssocID="{65794FA5-0623-6845-ADA4-F5A7A556D6C6}" presName="sibTrans" presStyleCnt="0"/>
      <dgm:spPr/>
    </dgm:pt>
    <dgm:pt modelId="{2FC38E1D-1881-4398-8B80-98038F061499}" type="pres">
      <dgm:prSet presAssocID="{12A60697-2C04-9C4E-A313-6331083AE41C}" presName="compNode" presStyleCnt="0"/>
      <dgm:spPr/>
    </dgm:pt>
    <dgm:pt modelId="{5609FC03-B0F6-4615-B9A3-A6677E3B58E1}" type="pres">
      <dgm:prSet presAssocID="{12A60697-2C04-9C4E-A313-6331083AE41C}" presName="bgRect" presStyleLbl="bgShp" presStyleIdx="2" presStyleCnt="6"/>
      <dgm:spPr/>
    </dgm:pt>
    <dgm:pt modelId="{B3F81B65-311D-4353-BFE9-7F9AC1A15D10}" type="pres">
      <dgm:prSet presAssocID="{12A60697-2C04-9C4E-A313-6331083AE41C}" presName="iconRect" presStyleLbl="node1" presStyleIdx="2" presStyleCnt="6"/>
      <dgm:spPr>
        <a:blipFill>
          <a:blip xmlns:r="http://schemas.openxmlformats.org/officeDocument/2006/relationships" r:embed="rId5">
            <a:duotone>
              <a:schemeClr val="accent4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4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3BCB931C-AB98-4276-84B6-7534A62CF7BE}" type="pres">
      <dgm:prSet presAssocID="{12A60697-2C04-9C4E-A313-6331083AE41C}" presName="spaceRect" presStyleCnt="0"/>
      <dgm:spPr/>
    </dgm:pt>
    <dgm:pt modelId="{86FBBF1C-5EB0-4557-8847-DCFF5C73A001}" type="pres">
      <dgm:prSet presAssocID="{12A60697-2C04-9C4E-A313-6331083AE41C}" presName="parTx" presStyleLbl="revTx" presStyleIdx="3" presStyleCnt="11">
        <dgm:presLayoutVars>
          <dgm:chMax val="0"/>
          <dgm:chPref val="0"/>
        </dgm:presLayoutVars>
      </dgm:prSet>
      <dgm:spPr/>
    </dgm:pt>
    <dgm:pt modelId="{F1E618D8-DE46-4270-B945-AEA1695B7544}" type="pres">
      <dgm:prSet presAssocID="{12A60697-2C04-9C4E-A313-6331083AE41C}" presName="desTx" presStyleLbl="revTx" presStyleIdx="4" presStyleCnt="11">
        <dgm:presLayoutVars/>
      </dgm:prSet>
      <dgm:spPr/>
    </dgm:pt>
    <dgm:pt modelId="{3F5ECF61-C4DF-43B4-9D73-67EC8739587C}" type="pres">
      <dgm:prSet presAssocID="{3F228381-CEF4-DF47-9475-C54B6A459B76}" presName="sibTrans" presStyleCnt="0"/>
      <dgm:spPr/>
    </dgm:pt>
    <dgm:pt modelId="{9F802397-4C6E-43E2-BAC5-AB3DE8BA7822}" type="pres">
      <dgm:prSet presAssocID="{6B97369D-0757-424C-B84C-C34411FE8AAA}" presName="compNode" presStyleCnt="0"/>
      <dgm:spPr/>
    </dgm:pt>
    <dgm:pt modelId="{148C8778-A93F-4EF1-9F5B-217C5F3F5D06}" type="pres">
      <dgm:prSet presAssocID="{6B97369D-0757-424C-B84C-C34411FE8AAA}" presName="bgRect" presStyleLbl="bgShp" presStyleIdx="3" presStyleCnt="6"/>
      <dgm:spPr/>
    </dgm:pt>
    <dgm:pt modelId="{69D3E283-A3BF-47DE-86BB-FEB6115F6314}" type="pres">
      <dgm:prSet presAssocID="{6B97369D-0757-424C-B84C-C34411FE8AAA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icroscope"/>
        </a:ext>
      </dgm:extLst>
    </dgm:pt>
    <dgm:pt modelId="{A00EDD25-D3C1-489E-BBB6-92494AFAF6D5}" type="pres">
      <dgm:prSet presAssocID="{6B97369D-0757-424C-B84C-C34411FE8AAA}" presName="spaceRect" presStyleCnt="0"/>
      <dgm:spPr/>
    </dgm:pt>
    <dgm:pt modelId="{39CF68F6-D036-4EC2-A0B8-724C7D8EE7D9}" type="pres">
      <dgm:prSet presAssocID="{6B97369D-0757-424C-B84C-C34411FE8AAA}" presName="parTx" presStyleLbl="revTx" presStyleIdx="5" presStyleCnt="11">
        <dgm:presLayoutVars>
          <dgm:chMax val="0"/>
          <dgm:chPref val="0"/>
        </dgm:presLayoutVars>
      </dgm:prSet>
      <dgm:spPr/>
    </dgm:pt>
    <dgm:pt modelId="{119C5B85-4F6A-48F7-95A3-29624C3E954A}" type="pres">
      <dgm:prSet presAssocID="{6B97369D-0757-424C-B84C-C34411FE8AAA}" presName="desTx" presStyleLbl="revTx" presStyleIdx="6" presStyleCnt="11">
        <dgm:presLayoutVars/>
      </dgm:prSet>
      <dgm:spPr/>
    </dgm:pt>
    <dgm:pt modelId="{8902B4F6-541E-44A6-B3C3-8A494490DF17}" type="pres">
      <dgm:prSet presAssocID="{8EB4B00E-3645-BA4B-A9D8-7C8327C0C4F1}" presName="sibTrans" presStyleCnt="0"/>
      <dgm:spPr/>
    </dgm:pt>
    <dgm:pt modelId="{F31D7958-E537-445E-87F1-888FAC08711C}" type="pres">
      <dgm:prSet presAssocID="{FE01E2EB-5042-6140-8E4E-A60F7CB06A54}" presName="compNode" presStyleCnt="0"/>
      <dgm:spPr/>
    </dgm:pt>
    <dgm:pt modelId="{C688A3AD-0F8A-4D1A-A9FE-F3856F5E5AA6}" type="pres">
      <dgm:prSet presAssocID="{FE01E2EB-5042-6140-8E4E-A60F7CB06A54}" presName="bgRect" presStyleLbl="bgShp" presStyleIdx="4" presStyleCnt="6"/>
      <dgm:spPr/>
    </dgm:pt>
    <dgm:pt modelId="{7EF6527C-FF64-4494-A7BC-639469CBCAD1}" type="pres">
      <dgm:prSet presAssocID="{FE01E2EB-5042-6140-8E4E-A60F7CB06A54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B53A8F25-ADB7-4763-A5B2-2515D7549B69}" type="pres">
      <dgm:prSet presAssocID="{FE01E2EB-5042-6140-8E4E-A60F7CB06A54}" presName="spaceRect" presStyleCnt="0"/>
      <dgm:spPr/>
    </dgm:pt>
    <dgm:pt modelId="{B166AA98-7A64-4FAD-B5BB-A343FA7F8436}" type="pres">
      <dgm:prSet presAssocID="{FE01E2EB-5042-6140-8E4E-A60F7CB06A54}" presName="parTx" presStyleLbl="revTx" presStyleIdx="7" presStyleCnt="11">
        <dgm:presLayoutVars>
          <dgm:chMax val="0"/>
          <dgm:chPref val="0"/>
        </dgm:presLayoutVars>
      </dgm:prSet>
      <dgm:spPr/>
    </dgm:pt>
    <dgm:pt modelId="{30A327F3-D5BD-4767-9442-9AE540A463C2}" type="pres">
      <dgm:prSet presAssocID="{FE01E2EB-5042-6140-8E4E-A60F7CB06A54}" presName="desTx" presStyleLbl="revTx" presStyleIdx="8" presStyleCnt="11">
        <dgm:presLayoutVars/>
      </dgm:prSet>
      <dgm:spPr/>
    </dgm:pt>
    <dgm:pt modelId="{82CC7BEF-0100-495C-A174-C24A66146D71}" type="pres">
      <dgm:prSet presAssocID="{D43BFEB5-A58A-004A-ADE1-F6F76C61BA89}" presName="sibTrans" presStyleCnt="0"/>
      <dgm:spPr/>
    </dgm:pt>
    <dgm:pt modelId="{452B0B0B-53F1-4F13-AB73-D78B3F344EEC}" type="pres">
      <dgm:prSet presAssocID="{57BD9CED-A440-3140-B2F9-7334A3B03DD7}" presName="compNode" presStyleCnt="0"/>
      <dgm:spPr/>
    </dgm:pt>
    <dgm:pt modelId="{98044778-C7F2-4CDB-90A9-37CEC60B9C96}" type="pres">
      <dgm:prSet presAssocID="{57BD9CED-A440-3140-B2F9-7334A3B03DD7}" presName="bgRect" presStyleLbl="bgShp" presStyleIdx="5" presStyleCnt="6"/>
      <dgm:spPr/>
    </dgm:pt>
    <dgm:pt modelId="{A0B44B63-1FEB-4127-808D-B8EDA8DB4BB9}" type="pres">
      <dgm:prSet presAssocID="{57BD9CED-A440-3140-B2F9-7334A3B03DD7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ruck"/>
        </a:ext>
      </dgm:extLst>
    </dgm:pt>
    <dgm:pt modelId="{306EF080-2C73-4881-B798-B105F844EA15}" type="pres">
      <dgm:prSet presAssocID="{57BD9CED-A440-3140-B2F9-7334A3B03DD7}" presName="spaceRect" presStyleCnt="0"/>
      <dgm:spPr/>
    </dgm:pt>
    <dgm:pt modelId="{6A32196B-3112-4B96-96E2-2AF810938ACB}" type="pres">
      <dgm:prSet presAssocID="{57BD9CED-A440-3140-B2F9-7334A3B03DD7}" presName="parTx" presStyleLbl="revTx" presStyleIdx="9" presStyleCnt="11">
        <dgm:presLayoutVars>
          <dgm:chMax val="0"/>
          <dgm:chPref val="0"/>
        </dgm:presLayoutVars>
      </dgm:prSet>
      <dgm:spPr/>
    </dgm:pt>
    <dgm:pt modelId="{A4B5627A-2998-486D-81A4-1B87633E943E}" type="pres">
      <dgm:prSet presAssocID="{57BD9CED-A440-3140-B2F9-7334A3B03DD7}" presName="desTx" presStyleLbl="revTx" presStyleIdx="10" presStyleCnt="11">
        <dgm:presLayoutVars/>
      </dgm:prSet>
      <dgm:spPr/>
    </dgm:pt>
  </dgm:ptLst>
  <dgm:cxnLst>
    <dgm:cxn modelId="{9E7B7F0B-8858-214C-9224-CF237E2DB7B5}" srcId="{6B97369D-0757-424C-B84C-C34411FE8AAA}" destId="{C6A15C23-764B-9B46-AAC1-3D07C27E039B}" srcOrd="0" destOrd="0" parTransId="{1A797756-6459-484B-A7B4-FD7D7E1ED484}" sibTransId="{E1D1747D-BD94-B640-A28D-FE20895F21C6}"/>
    <dgm:cxn modelId="{1BAAD610-49F4-0342-AD47-6B7E8D55B16D}" srcId="{081703C9-AEB7-454D-8893-A1D397062A6D}" destId="{5A979F20-0783-8D49-8074-060CE15F9717}" srcOrd="1" destOrd="0" parTransId="{509691AB-2DAC-894B-963D-7C6C5FCCFD8E}" sibTransId="{65794FA5-0623-6845-ADA4-F5A7A556D6C6}"/>
    <dgm:cxn modelId="{BB0E1C29-9865-3C46-B504-8B4397B73873}" srcId="{57BD9CED-A440-3140-B2F9-7334A3B03DD7}" destId="{7642BAAE-BCEF-8046-A7F0-5CC19BC2946D}" srcOrd="0" destOrd="0" parTransId="{35BD52FC-A23E-EB4B-A619-19316317C93D}" sibTransId="{CD46D597-E1A4-AC4D-9807-23AE067B3A57}"/>
    <dgm:cxn modelId="{BE2C5D2A-B686-4E47-98CB-2CA6B6F8F073}" srcId="{081703C9-AEB7-454D-8893-A1D397062A6D}" destId="{BB0E5E7B-4863-1D4B-BE0D-BB322E645F84}" srcOrd="0" destOrd="0" parTransId="{B2E14A1F-51F4-9B4C-98D3-32DC15CD56D2}" sibTransId="{41D4FC88-9E86-3A4B-AB3D-6D1938A59F3A}"/>
    <dgm:cxn modelId="{2544D32E-B7E4-6A48-9C82-DE71075DA631}" type="presOf" srcId="{6B97369D-0757-424C-B84C-C34411FE8AAA}" destId="{39CF68F6-D036-4EC2-A0B8-724C7D8EE7D9}" srcOrd="0" destOrd="0" presId="urn:microsoft.com/office/officeart/2018/2/layout/IconVerticalSolidList"/>
    <dgm:cxn modelId="{D2629436-D577-2E44-A5EB-589B6ADE4198}" type="presOf" srcId="{5E89E65C-A6EF-0D4B-A254-18FDE76EA5C2}" destId="{A82D5CA2-3448-44AF-A16D-7EFA33813B7C}" srcOrd="0" destOrd="0" presId="urn:microsoft.com/office/officeart/2018/2/layout/IconVerticalSolidList"/>
    <dgm:cxn modelId="{85D14D3B-71F8-EB47-9814-78321BDC2ECF}" type="presOf" srcId="{C6A15C23-764B-9B46-AAC1-3D07C27E039B}" destId="{119C5B85-4F6A-48F7-95A3-29624C3E954A}" srcOrd="0" destOrd="0" presId="urn:microsoft.com/office/officeart/2018/2/layout/IconVerticalSolidList"/>
    <dgm:cxn modelId="{A0581B40-4A60-6D43-A5D8-A968CE154280}" type="presOf" srcId="{57BD9CED-A440-3140-B2F9-7334A3B03DD7}" destId="{6A32196B-3112-4B96-96E2-2AF810938ACB}" srcOrd="0" destOrd="0" presId="urn:microsoft.com/office/officeart/2018/2/layout/IconVerticalSolidList"/>
    <dgm:cxn modelId="{44DE355B-8B44-704C-ABB0-E98432EF0C4A}" type="presOf" srcId="{608578CE-1644-0941-AF5B-EC8C520A9C1E}" destId="{30A327F3-D5BD-4767-9442-9AE540A463C2}" srcOrd="0" destOrd="0" presId="urn:microsoft.com/office/officeart/2018/2/layout/IconVerticalSolidList"/>
    <dgm:cxn modelId="{36962D5E-7B61-F24E-919E-2E98C725A21E}" type="presOf" srcId="{7642BAAE-BCEF-8046-A7F0-5CC19BC2946D}" destId="{A4B5627A-2998-486D-81A4-1B87633E943E}" srcOrd="0" destOrd="0" presId="urn:microsoft.com/office/officeart/2018/2/layout/IconVerticalSolidList"/>
    <dgm:cxn modelId="{06CB9467-79FF-A34D-B952-63FE620D1315}" type="presOf" srcId="{081703C9-AEB7-454D-8893-A1D397062A6D}" destId="{046D1D80-8306-481C-B96B-EC926EF7FC18}" srcOrd="0" destOrd="0" presId="urn:microsoft.com/office/officeart/2018/2/layout/IconVerticalSolidList"/>
    <dgm:cxn modelId="{5889014B-4172-6743-9421-397A1D4C1A0B}" type="presOf" srcId="{FE01E2EB-5042-6140-8E4E-A60F7CB06A54}" destId="{B166AA98-7A64-4FAD-B5BB-A343FA7F8436}" srcOrd="0" destOrd="0" presId="urn:microsoft.com/office/officeart/2018/2/layout/IconVerticalSolidList"/>
    <dgm:cxn modelId="{B5CE764C-3F6B-8641-ADEA-4FAAD116213D}" srcId="{081703C9-AEB7-454D-8893-A1D397062A6D}" destId="{57BD9CED-A440-3140-B2F9-7334A3B03DD7}" srcOrd="5" destOrd="0" parTransId="{459E380C-94C4-D244-A8F5-73834B727FB9}" sibTransId="{1E144EFE-D1DB-B749-BA59-442165514BC2}"/>
    <dgm:cxn modelId="{F5E1614E-F4B9-0542-B0A2-EF901760BFDE}" type="presOf" srcId="{5A979F20-0783-8D49-8074-060CE15F9717}" destId="{6B253C21-34D7-4499-A8FA-B1896082DA07}" srcOrd="0" destOrd="0" presId="urn:microsoft.com/office/officeart/2018/2/layout/IconVerticalSolidList"/>
    <dgm:cxn modelId="{9C524858-8319-644B-9BA6-81205DAE07D6}" srcId="{12A60697-2C04-9C4E-A313-6331083AE41C}" destId="{182BDEBF-BDD1-4F40-9B71-43F037DEF9D2}" srcOrd="0" destOrd="0" parTransId="{9223AF5E-CE6E-7047-AE0A-135AF0EC3D7A}" sibTransId="{746C935D-436B-4845-B771-8E0E0B6807E8}"/>
    <dgm:cxn modelId="{52D66E7E-5D5A-984D-8D58-50A513D828D2}" srcId="{081703C9-AEB7-454D-8893-A1D397062A6D}" destId="{FE01E2EB-5042-6140-8E4E-A60F7CB06A54}" srcOrd="4" destOrd="0" parTransId="{812C2204-C92A-4D4D-AA39-C04070E7E61F}" sibTransId="{D43BFEB5-A58A-004A-ADE1-F6F76C61BA89}"/>
    <dgm:cxn modelId="{C1AAF686-AF19-AB45-BFCA-C4E2D23512A3}" srcId="{081703C9-AEB7-454D-8893-A1D397062A6D}" destId="{6B97369D-0757-424C-B84C-C34411FE8AAA}" srcOrd="3" destOrd="0" parTransId="{75C8337E-0041-E446-98AF-351516F45A49}" sibTransId="{8EB4B00E-3645-BA4B-A9D8-7C8327C0C4F1}"/>
    <dgm:cxn modelId="{38ED3F97-5F3C-DA4C-ABE0-5A49AC7A4D9F}" type="presOf" srcId="{12A60697-2C04-9C4E-A313-6331083AE41C}" destId="{86FBBF1C-5EB0-4557-8847-DCFF5C73A001}" srcOrd="0" destOrd="0" presId="urn:microsoft.com/office/officeart/2018/2/layout/IconVerticalSolidList"/>
    <dgm:cxn modelId="{BA3A349F-410B-5D49-9D65-DE0EF00FD4D0}" srcId="{FE01E2EB-5042-6140-8E4E-A60F7CB06A54}" destId="{A7B479F9-AAD4-3C40-81BD-1FB6ACC461E9}" srcOrd="1" destOrd="0" parTransId="{09D8F6EB-1DF4-024B-8147-D9557B4CB893}" sibTransId="{4A1118F3-AC71-404B-91EE-D7527C9D80B5}"/>
    <dgm:cxn modelId="{468A4CBE-5230-9D4E-A3BE-0AD3F2000A5F}" srcId="{FE01E2EB-5042-6140-8E4E-A60F7CB06A54}" destId="{608578CE-1644-0941-AF5B-EC8C520A9C1E}" srcOrd="0" destOrd="0" parTransId="{0BF06292-080A-904D-AB52-A576D48C5907}" sibTransId="{47071004-C714-1042-8B48-E9C74E0BDFCB}"/>
    <dgm:cxn modelId="{FDC734D0-D42D-CC41-9B9E-ED2EA6145BE0}" srcId="{5A979F20-0783-8D49-8074-060CE15F9717}" destId="{5E89E65C-A6EF-0D4B-A254-18FDE76EA5C2}" srcOrd="0" destOrd="0" parTransId="{73225A40-D372-7646-A690-1DCD794B0B9F}" sibTransId="{50E80090-2FBA-3445-98A8-08E13FBACB6C}"/>
    <dgm:cxn modelId="{6E0F23F5-E4FF-624A-A125-398D2A84046A}" srcId="{081703C9-AEB7-454D-8893-A1D397062A6D}" destId="{12A60697-2C04-9C4E-A313-6331083AE41C}" srcOrd="2" destOrd="0" parTransId="{87CF6E5A-019C-044D-BD1D-CD0D7D8A5202}" sibTransId="{3F228381-CEF4-DF47-9475-C54B6A459B76}"/>
    <dgm:cxn modelId="{E9BE9EFC-6ACB-9945-B231-4043442D6C7F}" type="presOf" srcId="{A7B479F9-AAD4-3C40-81BD-1FB6ACC461E9}" destId="{30A327F3-D5BD-4767-9442-9AE540A463C2}" srcOrd="0" destOrd="1" presId="urn:microsoft.com/office/officeart/2018/2/layout/IconVerticalSolidList"/>
    <dgm:cxn modelId="{49427DFF-5612-C440-B32B-BFB10CB45D22}" type="presOf" srcId="{BB0E5E7B-4863-1D4B-BE0D-BB322E645F84}" destId="{B7622F9F-F4B2-4E08-99BC-DA2D66F9574D}" srcOrd="0" destOrd="0" presId="urn:microsoft.com/office/officeart/2018/2/layout/IconVerticalSolidList"/>
    <dgm:cxn modelId="{723E91FF-7B39-0F42-956D-459A366F4034}" type="presOf" srcId="{182BDEBF-BDD1-4F40-9B71-43F037DEF9D2}" destId="{F1E618D8-DE46-4270-B945-AEA1695B7544}" srcOrd="0" destOrd="0" presId="urn:microsoft.com/office/officeart/2018/2/layout/IconVerticalSolidList"/>
    <dgm:cxn modelId="{999BBD8A-80A0-454B-98DC-352FF3D7B10C}" type="presParOf" srcId="{046D1D80-8306-481C-B96B-EC926EF7FC18}" destId="{0252AB42-679B-407F-B094-C2E525EAF55A}" srcOrd="0" destOrd="0" presId="urn:microsoft.com/office/officeart/2018/2/layout/IconVerticalSolidList"/>
    <dgm:cxn modelId="{8079F813-DA9F-C745-A9D8-5B9388B8AE72}" type="presParOf" srcId="{0252AB42-679B-407F-B094-C2E525EAF55A}" destId="{41E77643-04F0-49CA-A6B8-6A2C8675DCD9}" srcOrd="0" destOrd="0" presId="urn:microsoft.com/office/officeart/2018/2/layout/IconVerticalSolidList"/>
    <dgm:cxn modelId="{CC3169E5-3404-9445-805C-356D1129D6DC}" type="presParOf" srcId="{0252AB42-679B-407F-B094-C2E525EAF55A}" destId="{36F85B6D-282E-4EA4-BBEC-FB39B2518535}" srcOrd="1" destOrd="0" presId="urn:microsoft.com/office/officeart/2018/2/layout/IconVerticalSolidList"/>
    <dgm:cxn modelId="{42CAF6D1-E4E8-9347-B8DC-D9A2870CF9A8}" type="presParOf" srcId="{0252AB42-679B-407F-B094-C2E525EAF55A}" destId="{2A83C774-5D7B-4F16-8282-92907C027D1E}" srcOrd="2" destOrd="0" presId="urn:microsoft.com/office/officeart/2018/2/layout/IconVerticalSolidList"/>
    <dgm:cxn modelId="{0C2AF443-6A47-3241-94A3-809623CD9F76}" type="presParOf" srcId="{0252AB42-679B-407F-B094-C2E525EAF55A}" destId="{B7622F9F-F4B2-4E08-99BC-DA2D66F9574D}" srcOrd="3" destOrd="0" presId="urn:microsoft.com/office/officeart/2018/2/layout/IconVerticalSolidList"/>
    <dgm:cxn modelId="{8AC6A9C3-AC3C-2646-82FF-50B2BD10A70A}" type="presParOf" srcId="{046D1D80-8306-481C-B96B-EC926EF7FC18}" destId="{6ACF4D0B-83B5-42BB-9A17-2C83EDEB48BE}" srcOrd="1" destOrd="0" presId="urn:microsoft.com/office/officeart/2018/2/layout/IconVerticalSolidList"/>
    <dgm:cxn modelId="{C657622F-6449-CC4E-ABE8-94DA203A3974}" type="presParOf" srcId="{046D1D80-8306-481C-B96B-EC926EF7FC18}" destId="{59CD657E-AB20-41C7-AF49-52B5CAB1697B}" srcOrd="2" destOrd="0" presId="urn:microsoft.com/office/officeart/2018/2/layout/IconVerticalSolidList"/>
    <dgm:cxn modelId="{4D128B08-77B4-B24A-8039-AF930088552E}" type="presParOf" srcId="{59CD657E-AB20-41C7-AF49-52B5CAB1697B}" destId="{25F11D81-ECE6-4044-BAE2-CBD03E55146A}" srcOrd="0" destOrd="0" presId="urn:microsoft.com/office/officeart/2018/2/layout/IconVerticalSolidList"/>
    <dgm:cxn modelId="{22229354-5540-C04A-8A20-E3F8BFBD0600}" type="presParOf" srcId="{59CD657E-AB20-41C7-AF49-52B5CAB1697B}" destId="{2497F259-40EC-4733-8BD4-F2025C7761F3}" srcOrd="1" destOrd="0" presId="urn:microsoft.com/office/officeart/2018/2/layout/IconVerticalSolidList"/>
    <dgm:cxn modelId="{96C98BBB-6A9D-5846-B7EE-5959BF14CA6E}" type="presParOf" srcId="{59CD657E-AB20-41C7-AF49-52B5CAB1697B}" destId="{20E2C25A-E605-463F-A9AC-9808741809B1}" srcOrd="2" destOrd="0" presId="urn:microsoft.com/office/officeart/2018/2/layout/IconVerticalSolidList"/>
    <dgm:cxn modelId="{20DC665E-416F-AF40-AD2C-0DDD5226C5D3}" type="presParOf" srcId="{59CD657E-AB20-41C7-AF49-52B5CAB1697B}" destId="{6B253C21-34D7-4499-A8FA-B1896082DA07}" srcOrd="3" destOrd="0" presId="urn:microsoft.com/office/officeart/2018/2/layout/IconVerticalSolidList"/>
    <dgm:cxn modelId="{8DA50B7E-FD83-2A45-973E-05DC784A564D}" type="presParOf" srcId="{59CD657E-AB20-41C7-AF49-52B5CAB1697B}" destId="{A82D5CA2-3448-44AF-A16D-7EFA33813B7C}" srcOrd="4" destOrd="0" presId="urn:microsoft.com/office/officeart/2018/2/layout/IconVerticalSolidList"/>
    <dgm:cxn modelId="{DFA939E9-85DD-3241-9A09-F8A007719C88}" type="presParOf" srcId="{046D1D80-8306-481C-B96B-EC926EF7FC18}" destId="{29B4E3B7-3E07-41F1-B06A-45D1B4BBA366}" srcOrd="3" destOrd="0" presId="urn:microsoft.com/office/officeart/2018/2/layout/IconVerticalSolidList"/>
    <dgm:cxn modelId="{5E016757-AC5D-E64D-B7A2-D834C77DB202}" type="presParOf" srcId="{046D1D80-8306-481C-B96B-EC926EF7FC18}" destId="{2FC38E1D-1881-4398-8B80-98038F061499}" srcOrd="4" destOrd="0" presId="urn:microsoft.com/office/officeart/2018/2/layout/IconVerticalSolidList"/>
    <dgm:cxn modelId="{115ADFFF-9410-D84F-B91D-393D40A595F4}" type="presParOf" srcId="{2FC38E1D-1881-4398-8B80-98038F061499}" destId="{5609FC03-B0F6-4615-B9A3-A6677E3B58E1}" srcOrd="0" destOrd="0" presId="urn:microsoft.com/office/officeart/2018/2/layout/IconVerticalSolidList"/>
    <dgm:cxn modelId="{C90CFDD5-AEEB-4244-8902-BF11FEDD8BE9}" type="presParOf" srcId="{2FC38E1D-1881-4398-8B80-98038F061499}" destId="{B3F81B65-311D-4353-BFE9-7F9AC1A15D10}" srcOrd="1" destOrd="0" presId="urn:microsoft.com/office/officeart/2018/2/layout/IconVerticalSolidList"/>
    <dgm:cxn modelId="{B4AB1A91-75B5-A548-B40F-0E0CB34BB663}" type="presParOf" srcId="{2FC38E1D-1881-4398-8B80-98038F061499}" destId="{3BCB931C-AB98-4276-84B6-7534A62CF7BE}" srcOrd="2" destOrd="0" presId="urn:microsoft.com/office/officeart/2018/2/layout/IconVerticalSolidList"/>
    <dgm:cxn modelId="{74A051F6-8571-7641-8C74-CD49024C10CD}" type="presParOf" srcId="{2FC38E1D-1881-4398-8B80-98038F061499}" destId="{86FBBF1C-5EB0-4557-8847-DCFF5C73A001}" srcOrd="3" destOrd="0" presId="urn:microsoft.com/office/officeart/2018/2/layout/IconVerticalSolidList"/>
    <dgm:cxn modelId="{92565F29-0747-AE41-BF6E-25C7AE43C22C}" type="presParOf" srcId="{2FC38E1D-1881-4398-8B80-98038F061499}" destId="{F1E618D8-DE46-4270-B945-AEA1695B7544}" srcOrd="4" destOrd="0" presId="urn:microsoft.com/office/officeart/2018/2/layout/IconVerticalSolidList"/>
    <dgm:cxn modelId="{B792F6BA-0246-1C44-BCC0-D607EC66F062}" type="presParOf" srcId="{046D1D80-8306-481C-B96B-EC926EF7FC18}" destId="{3F5ECF61-C4DF-43B4-9D73-67EC8739587C}" srcOrd="5" destOrd="0" presId="urn:microsoft.com/office/officeart/2018/2/layout/IconVerticalSolidList"/>
    <dgm:cxn modelId="{21CD7F1F-84B0-5141-9227-D31D867ACC72}" type="presParOf" srcId="{046D1D80-8306-481C-B96B-EC926EF7FC18}" destId="{9F802397-4C6E-43E2-BAC5-AB3DE8BA7822}" srcOrd="6" destOrd="0" presId="urn:microsoft.com/office/officeart/2018/2/layout/IconVerticalSolidList"/>
    <dgm:cxn modelId="{1D2CBD9C-6241-C44A-B40B-5D63E51F8053}" type="presParOf" srcId="{9F802397-4C6E-43E2-BAC5-AB3DE8BA7822}" destId="{148C8778-A93F-4EF1-9F5B-217C5F3F5D06}" srcOrd="0" destOrd="0" presId="urn:microsoft.com/office/officeart/2018/2/layout/IconVerticalSolidList"/>
    <dgm:cxn modelId="{033C0B6B-8D11-234B-8CCC-961ABC119D48}" type="presParOf" srcId="{9F802397-4C6E-43E2-BAC5-AB3DE8BA7822}" destId="{69D3E283-A3BF-47DE-86BB-FEB6115F6314}" srcOrd="1" destOrd="0" presId="urn:microsoft.com/office/officeart/2018/2/layout/IconVerticalSolidList"/>
    <dgm:cxn modelId="{369679DF-126D-2344-9536-FD13125FC652}" type="presParOf" srcId="{9F802397-4C6E-43E2-BAC5-AB3DE8BA7822}" destId="{A00EDD25-D3C1-489E-BBB6-92494AFAF6D5}" srcOrd="2" destOrd="0" presId="urn:microsoft.com/office/officeart/2018/2/layout/IconVerticalSolidList"/>
    <dgm:cxn modelId="{71DB00A2-933A-364C-975C-8325738D14E3}" type="presParOf" srcId="{9F802397-4C6E-43E2-BAC5-AB3DE8BA7822}" destId="{39CF68F6-D036-4EC2-A0B8-724C7D8EE7D9}" srcOrd="3" destOrd="0" presId="urn:microsoft.com/office/officeart/2018/2/layout/IconVerticalSolidList"/>
    <dgm:cxn modelId="{933C9406-B3E4-D74E-9782-459C91509FEC}" type="presParOf" srcId="{9F802397-4C6E-43E2-BAC5-AB3DE8BA7822}" destId="{119C5B85-4F6A-48F7-95A3-29624C3E954A}" srcOrd="4" destOrd="0" presId="urn:microsoft.com/office/officeart/2018/2/layout/IconVerticalSolidList"/>
    <dgm:cxn modelId="{396FA0F4-7D51-0343-8EC3-4DA1FE539382}" type="presParOf" srcId="{046D1D80-8306-481C-B96B-EC926EF7FC18}" destId="{8902B4F6-541E-44A6-B3C3-8A494490DF17}" srcOrd="7" destOrd="0" presId="urn:microsoft.com/office/officeart/2018/2/layout/IconVerticalSolidList"/>
    <dgm:cxn modelId="{21527953-A674-B643-AA2B-3FF667F77051}" type="presParOf" srcId="{046D1D80-8306-481C-B96B-EC926EF7FC18}" destId="{F31D7958-E537-445E-87F1-888FAC08711C}" srcOrd="8" destOrd="0" presId="urn:microsoft.com/office/officeart/2018/2/layout/IconVerticalSolidList"/>
    <dgm:cxn modelId="{0208D687-944B-504E-9736-D15DB5FC7BB3}" type="presParOf" srcId="{F31D7958-E537-445E-87F1-888FAC08711C}" destId="{C688A3AD-0F8A-4D1A-A9FE-F3856F5E5AA6}" srcOrd="0" destOrd="0" presId="urn:microsoft.com/office/officeart/2018/2/layout/IconVerticalSolidList"/>
    <dgm:cxn modelId="{C846F337-A7ED-B244-87C6-C890A2344379}" type="presParOf" srcId="{F31D7958-E537-445E-87F1-888FAC08711C}" destId="{7EF6527C-FF64-4494-A7BC-639469CBCAD1}" srcOrd="1" destOrd="0" presId="urn:microsoft.com/office/officeart/2018/2/layout/IconVerticalSolidList"/>
    <dgm:cxn modelId="{E8ABDC09-7402-7140-8BCC-11DFA51EB69A}" type="presParOf" srcId="{F31D7958-E537-445E-87F1-888FAC08711C}" destId="{B53A8F25-ADB7-4763-A5B2-2515D7549B69}" srcOrd="2" destOrd="0" presId="urn:microsoft.com/office/officeart/2018/2/layout/IconVerticalSolidList"/>
    <dgm:cxn modelId="{268A1DF5-B8D6-9A45-9048-B9F80A0A0A92}" type="presParOf" srcId="{F31D7958-E537-445E-87F1-888FAC08711C}" destId="{B166AA98-7A64-4FAD-B5BB-A343FA7F8436}" srcOrd="3" destOrd="0" presId="urn:microsoft.com/office/officeart/2018/2/layout/IconVerticalSolidList"/>
    <dgm:cxn modelId="{E5156060-36A1-A445-896B-17E2D85E48D6}" type="presParOf" srcId="{F31D7958-E537-445E-87F1-888FAC08711C}" destId="{30A327F3-D5BD-4767-9442-9AE540A463C2}" srcOrd="4" destOrd="0" presId="urn:microsoft.com/office/officeart/2018/2/layout/IconVerticalSolidList"/>
    <dgm:cxn modelId="{DC7D3AA7-68AF-1E4C-94ED-C1B525633A29}" type="presParOf" srcId="{046D1D80-8306-481C-B96B-EC926EF7FC18}" destId="{82CC7BEF-0100-495C-A174-C24A66146D71}" srcOrd="9" destOrd="0" presId="urn:microsoft.com/office/officeart/2018/2/layout/IconVerticalSolidList"/>
    <dgm:cxn modelId="{402722A6-DE2A-4348-914B-04DCAB30B2B7}" type="presParOf" srcId="{046D1D80-8306-481C-B96B-EC926EF7FC18}" destId="{452B0B0B-53F1-4F13-AB73-D78B3F344EEC}" srcOrd="10" destOrd="0" presId="urn:microsoft.com/office/officeart/2018/2/layout/IconVerticalSolidList"/>
    <dgm:cxn modelId="{C0369B2F-91E7-3C4C-AF1C-E3EF8D9E2749}" type="presParOf" srcId="{452B0B0B-53F1-4F13-AB73-D78B3F344EEC}" destId="{98044778-C7F2-4CDB-90A9-37CEC60B9C96}" srcOrd="0" destOrd="0" presId="urn:microsoft.com/office/officeart/2018/2/layout/IconVerticalSolidList"/>
    <dgm:cxn modelId="{C76EA3BD-B457-6A47-A072-4A0DA59DC0F6}" type="presParOf" srcId="{452B0B0B-53F1-4F13-AB73-D78B3F344EEC}" destId="{A0B44B63-1FEB-4127-808D-B8EDA8DB4BB9}" srcOrd="1" destOrd="0" presId="urn:microsoft.com/office/officeart/2018/2/layout/IconVerticalSolidList"/>
    <dgm:cxn modelId="{D6359DBB-ADA6-7349-B2F5-B5FE60CE4BD4}" type="presParOf" srcId="{452B0B0B-53F1-4F13-AB73-D78B3F344EEC}" destId="{306EF080-2C73-4881-B798-B105F844EA15}" srcOrd="2" destOrd="0" presId="urn:microsoft.com/office/officeart/2018/2/layout/IconVerticalSolidList"/>
    <dgm:cxn modelId="{D4A0EBA8-50AB-D84F-BD5B-9DF519773799}" type="presParOf" srcId="{452B0B0B-53F1-4F13-AB73-D78B3F344EEC}" destId="{6A32196B-3112-4B96-96E2-2AF810938ACB}" srcOrd="3" destOrd="0" presId="urn:microsoft.com/office/officeart/2018/2/layout/IconVerticalSolidList"/>
    <dgm:cxn modelId="{756E88E4-E97C-2041-946B-38B2CFC50CBF}" type="presParOf" srcId="{452B0B0B-53F1-4F13-AB73-D78B3F344EEC}" destId="{A4B5627A-2998-486D-81A4-1B87633E943E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E77643-04F0-49CA-A6B8-6A2C8675DCD9}">
      <dsp:nvSpPr>
        <dsp:cNvPr id="0" name=""/>
        <dsp:cNvSpPr/>
      </dsp:nvSpPr>
      <dsp:spPr>
        <a:xfrm>
          <a:off x="0" y="1907"/>
          <a:ext cx="6588691" cy="81281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F85B6D-282E-4EA4-BBEC-FB39B2518535}">
      <dsp:nvSpPr>
        <dsp:cNvPr id="0" name=""/>
        <dsp:cNvSpPr/>
      </dsp:nvSpPr>
      <dsp:spPr>
        <a:xfrm>
          <a:off x="245877" y="184791"/>
          <a:ext cx="447049" cy="44704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622F9F-F4B2-4E08-99BC-DA2D66F9574D}">
      <dsp:nvSpPr>
        <dsp:cNvPr id="0" name=""/>
        <dsp:cNvSpPr/>
      </dsp:nvSpPr>
      <dsp:spPr>
        <a:xfrm>
          <a:off x="938804" y="1907"/>
          <a:ext cx="5649886" cy="812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023" tIns="86023" rIns="86023" bIns="86023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Researcher</a:t>
          </a:r>
        </a:p>
      </dsp:txBody>
      <dsp:txXfrm>
        <a:off x="938804" y="1907"/>
        <a:ext cx="5649886" cy="812817"/>
      </dsp:txXfrm>
    </dsp:sp>
    <dsp:sp modelId="{25F11D81-ECE6-4044-BAE2-CBD03E55146A}">
      <dsp:nvSpPr>
        <dsp:cNvPr id="0" name=""/>
        <dsp:cNvSpPr/>
      </dsp:nvSpPr>
      <dsp:spPr>
        <a:xfrm>
          <a:off x="0" y="1017929"/>
          <a:ext cx="6588691" cy="81281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97F259-40EC-4733-8BD4-F2025C7761F3}">
      <dsp:nvSpPr>
        <dsp:cNvPr id="0" name=""/>
        <dsp:cNvSpPr/>
      </dsp:nvSpPr>
      <dsp:spPr>
        <a:xfrm>
          <a:off x="245877" y="1200813"/>
          <a:ext cx="447049" cy="44704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253C21-34D7-4499-A8FA-B1896082DA07}">
      <dsp:nvSpPr>
        <dsp:cNvPr id="0" name=""/>
        <dsp:cNvSpPr/>
      </dsp:nvSpPr>
      <dsp:spPr>
        <a:xfrm>
          <a:off x="938804" y="1017929"/>
          <a:ext cx="2964910" cy="812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023" tIns="86023" rIns="86023" bIns="86023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Enquiry</a:t>
          </a:r>
        </a:p>
      </dsp:txBody>
      <dsp:txXfrm>
        <a:off x="938804" y="1017929"/>
        <a:ext cx="2964910" cy="812817"/>
      </dsp:txXfrm>
    </dsp:sp>
    <dsp:sp modelId="{A82D5CA2-3448-44AF-A16D-7EFA33813B7C}">
      <dsp:nvSpPr>
        <dsp:cNvPr id="0" name=""/>
        <dsp:cNvSpPr/>
      </dsp:nvSpPr>
      <dsp:spPr>
        <a:xfrm>
          <a:off x="3903715" y="1017929"/>
          <a:ext cx="2684975" cy="812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023" tIns="86023" rIns="86023" bIns="86023" numCol="1" spcCol="1270" anchor="ctr" anchorCtr="0">
          <a:noAutofit/>
        </a:bodyPr>
        <a:lstStyle/>
        <a:p>
          <a:pPr marL="0" lvl="0" indent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Preliminary assessment of feasibility to support</a:t>
          </a:r>
        </a:p>
      </dsp:txBody>
      <dsp:txXfrm>
        <a:off x="3903715" y="1017929"/>
        <a:ext cx="2684975" cy="812817"/>
      </dsp:txXfrm>
    </dsp:sp>
    <dsp:sp modelId="{5609FC03-B0F6-4615-B9A3-A6677E3B58E1}">
      <dsp:nvSpPr>
        <dsp:cNvPr id="0" name=""/>
        <dsp:cNvSpPr/>
      </dsp:nvSpPr>
      <dsp:spPr>
        <a:xfrm>
          <a:off x="0" y="2033951"/>
          <a:ext cx="6588691" cy="81281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F81B65-311D-4353-BFE9-7F9AC1A15D10}">
      <dsp:nvSpPr>
        <dsp:cNvPr id="0" name=""/>
        <dsp:cNvSpPr/>
      </dsp:nvSpPr>
      <dsp:spPr>
        <a:xfrm>
          <a:off x="245877" y="2216835"/>
          <a:ext cx="447049" cy="447049"/>
        </a:xfrm>
        <a:prstGeom prst="rect">
          <a:avLst/>
        </a:prstGeom>
        <a:blipFill>
          <a:blip xmlns:r="http://schemas.openxmlformats.org/officeDocument/2006/relationships" r:embed="rId5">
            <a:duotone>
              <a:schemeClr val="accent4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4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FBBF1C-5EB0-4557-8847-DCFF5C73A001}">
      <dsp:nvSpPr>
        <dsp:cNvPr id="0" name=""/>
        <dsp:cNvSpPr/>
      </dsp:nvSpPr>
      <dsp:spPr>
        <a:xfrm>
          <a:off x="938804" y="2033951"/>
          <a:ext cx="2964910" cy="812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023" tIns="86023" rIns="86023" bIns="86023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Application</a:t>
          </a:r>
        </a:p>
      </dsp:txBody>
      <dsp:txXfrm>
        <a:off x="938804" y="2033951"/>
        <a:ext cx="2964910" cy="812817"/>
      </dsp:txXfrm>
    </dsp:sp>
    <dsp:sp modelId="{F1E618D8-DE46-4270-B945-AEA1695B7544}">
      <dsp:nvSpPr>
        <dsp:cNvPr id="0" name=""/>
        <dsp:cNvSpPr/>
      </dsp:nvSpPr>
      <dsp:spPr>
        <a:xfrm>
          <a:off x="3903715" y="2033951"/>
          <a:ext cx="2684975" cy="812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023" tIns="86023" rIns="86023" bIns="86023" numCol="1" spcCol="1270" anchor="ctr" anchorCtr="0">
          <a:noAutofit/>
        </a:bodyPr>
        <a:lstStyle/>
        <a:p>
          <a:pPr marL="0" lvl="0" indent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Assistance with application and advice on ethics submission</a:t>
          </a:r>
        </a:p>
      </dsp:txBody>
      <dsp:txXfrm>
        <a:off x="3903715" y="2033951"/>
        <a:ext cx="2684975" cy="812817"/>
      </dsp:txXfrm>
    </dsp:sp>
    <dsp:sp modelId="{148C8778-A93F-4EF1-9F5B-217C5F3F5D06}">
      <dsp:nvSpPr>
        <dsp:cNvPr id="0" name=""/>
        <dsp:cNvSpPr/>
      </dsp:nvSpPr>
      <dsp:spPr>
        <a:xfrm>
          <a:off x="0" y="3049973"/>
          <a:ext cx="6588691" cy="81281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D3E283-A3BF-47DE-86BB-FEB6115F6314}">
      <dsp:nvSpPr>
        <dsp:cNvPr id="0" name=""/>
        <dsp:cNvSpPr/>
      </dsp:nvSpPr>
      <dsp:spPr>
        <a:xfrm>
          <a:off x="245877" y="3232857"/>
          <a:ext cx="447049" cy="44704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CF68F6-D036-4EC2-A0B8-724C7D8EE7D9}">
      <dsp:nvSpPr>
        <dsp:cNvPr id="0" name=""/>
        <dsp:cNvSpPr/>
      </dsp:nvSpPr>
      <dsp:spPr>
        <a:xfrm>
          <a:off x="938804" y="3049973"/>
          <a:ext cx="2964910" cy="812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023" tIns="86023" rIns="86023" bIns="86023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Review</a:t>
          </a:r>
        </a:p>
      </dsp:txBody>
      <dsp:txXfrm>
        <a:off x="938804" y="3049973"/>
        <a:ext cx="2964910" cy="812817"/>
      </dsp:txXfrm>
    </dsp:sp>
    <dsp:sp modelId="{119C5B85-4F6A-48F7-95A3-29624C3E954A}">
      <dsp:nvSpPr>
        <dsp:cNvPr id="0" name=""/>
        <dsp:cNvSpPr/>
      </dsp:nvSpPr>
      <dsp:spPr>
        <a:xfrm>
          <a:off x="3903715" y="3049973"/>
          <a:ext cx="2684975" cy="812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023" tIns="86023" rIns="86023" bIns="86023" numCol="1" spcCol="1270" anchor="ctr" anchorCtr="0">
          <a:noAutofit/>
        </a:bodyPr>
        <a:lstStyle/>
        <a:p>
          <a:pPr marL="0" lvl="0" indent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Assessment for scientific merit, technical feasibility, and priority</a:t>
          </a:r>
        </a:p>
      </dsp:txBody>
      <dsp:txXfrm>
        <a:off x="3903715" y="3049973"/>
        <a:ext cx="2684975" cy="812817"/>
      </dsp:txXfrm>
    </dsp:sp>
    <dsp:sp modelId="{C688A3AD-0F8A-4D1A-A9FE-F3856F5E5AA6}">
      <dsp:nvSpPr>
        <dsp:cNvPr id="0" name=""/>
        <dsp:cNvSpPr/>
      </dsp:nvSpPr>
      <dsp:spPr>
        <a:xfrm>
          <a:off x="0" y="4065995"/>
          <a:ext cx="6588691" cy="81281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F6527C-FF64-4494-A7BC-639469CBCAD1}">
      <dsp:nvSpPr>
        <dsp:cNvPr id="0" name=""/>
        <dsp:cNvSpPr/>
      </dsp:nvSpPr>
      <dsp:spPr>
        <a:xfrm>
          <a:off x="245877" y="4248879"/>
          <a:ext cx="447049" cy="447049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66AA98-7A64-4FAD-B5BB-A343FA7F8436}">
      <dsp:nvSpPr>
        <dsp:cNvPr id="0" name=""/>
        <dsp:cNvSpPr/>
      </dsp:nvSpPr>
      <dsp:spPr>
        <a:xfrm>
          <a:off x="938804" y="4065995"/>
          <a:ext cx="2964910" cy="812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023" tIns="86023" rIns="86023" bIns="86023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Completion</a:t>
          </a:r>
        </a:p>
      </dsp:txBody>
      <dsp:txXfrm>
        <a:off x="938804" y="4065995"/>
        <a:ext cx="2964910" cy="812817"/>
      </dsp:txXfrm>
    </dsp:sp>
    <dsp:sp modelId="{30A327F3-D5BD-4767-9442-9AE540A463C2}">
      <dsp:nvSpPr>
        <dsp:cNvPr id="0" name=""/>
        <dsp:cNvSpPr/>
      </dsp:nvSpPr>
      <dsp:spPr>
        <a:xfrm>
          <a:off x="3903715" y="4065995"/>
          <a:ext cx="2684975" cy="812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023" tIns="86023" rIns="86023" bIns="86023" numCol="1" spcCol="1270" anchor="ctr" anchorCtr="0">
          <a:noAutofit/>
        </a:bodyPr>
        <a:lstStyle/>
        <a:p>
          <a:pPr marL="0" lvl="0" indent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MTA completed</a:t>
          </a:r>
        </a:p>
        <a:p>
          <a:pPr marL="0" lvl="0" indent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Ethics approval and any additional documentation required completed</a:t>
          </a:r>
        </a:p>
      </dsp:txBody>
      <dsp:txXfrm>
        <a:off x="3903715" y="4065995"/>
        <a:ext cx="2684975" cy="812817"/>
      </dsp:txXfrm>
    </dsp:sp>
    <dsp:sp modelId="{98044778-C7F2-4CDB-90A9-37CEC60B9C96}">
      <dsp:nvSpPr>
        <dsp:cNvPr id="0" name=""/>
        <dsp:cNvSpPr/>
      </dsp:nvSpPr>
      <dsp:spPr>
        <a:xfrm>
          <a:off x="0" y="5082017"/>
          <a:ext cx="6588691" cy="81281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B44B63-1FEB-4127-808D-B8EDA8DB4BB9}">
      <dsp:nvSpPr>
        <dsp:cNvPr id="0" name=""/>
        <dsp:cNvSpPr/>
      </dsp:nvSpPr>
      <dsp:spPr>
        <a:xfrm>
          <a:off x="245877" y="5264901"/>
          <a:ext cx="447049" cy="447049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32196B-3112-4B96-96E2-2AF810938ACB}">
      <dsp:nvSpPr>
        <dsp:cNvPr id="0" name=""/>
        <dsp:cNvSpPr/>
      </dsp:nvSpPr>
      <dsp:spPr>
        <a:xfrm>
          <a:off x="938804" y="5082017"/>
          <a:ext cx="2964910" cy="812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023" tIns="86023" rIns="86023" bIns="86023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Shipments</a:t>
          </a:r>
        </a:p>
      </dsp:txBody>
      <dsp:txXfrm>
        <a:off x="938804" y="5082017"/>
        <a:ext cx="2964910" cy="812817"/>
      </dsp:txXfrm>
    </dsp:sp>
    <dsp:sp modelId="{A4B5627A-2998-486D-81A4-1B87633E943E}">
      <dsp:nvSpPr>
        <dsp:cNvPr id="0" name=""/>
        <dsp:cNvSpPr/>
      </dsp:nvSpPr>
      <dsp:spPr>
        <a:xfrm>
          <a:off x="3903715" y="5082017"/>
          <a:ext cx="2684975" cy="812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023" tIns="86023" rIns="86023" bIns="86023" numCol="1" spcCol="1270" anchor="ctr" anchorCtr="0">
          <a:noAutofit/>
        </a:bodyPr>
        <a:lstStyle/>
        <a:p>
          <a:pPr marL="0" lvl="0" indent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Biospecimens and data shipped by agreed/ secure/ tested methods</a:t>
          </a:r>
        </a:p>
      </dsp:txBody>
      <dsp:txXfrm>
        <a:off x="3903715" y="5082017"/>
        <a:ext cx="2684975" cy="8128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E2FAC-119A-7042-9F39-8ED7F6D2FB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E92115-A1F9-944F-973B-FDB76A2B41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D1A258-9BA3-9545-B9CA-150E8D814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77500-7F1A-AF47-8CB5-88DBF0AA8B7E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6E6AD6-C248-ED4B-AE8B-D11EA51BD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841209-BE20-744C-A99D-B5C6A9357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4D16-0C43-A644-8B4F-383E35251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59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88960-EB03-784F-A48C-54750D19F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B76B74-6F6A-924C-A7A7-BB1B9BAE57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33A5B4-5E38-D249-AEB4-F5C61373A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77500-7F1A-AF47-8CB5-88DBF0AA8B7E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46C3C3-1CD9-1048-AFFE-C45026FBB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1972EA-1B8A-134F-8D5B-E8F619DC1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4D16-0C43-A644-8B4F-383E35251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897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B1E331-89C5-DA42-89A4-1B08233E5F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A24DE6-4AA8-AE4A-8665-2E8C9C0E1C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009F54-ADAD-FF42-BE96-5518C81D2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77500-7F1A-AF47-8CB5-88DBF0AA8B7E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658CCD-A63F-F549-B9D8-71F6FA962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C6872-0672-E94F-8BC9-B6BED39F5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4D16-0C43-A644-8B4F-383E35251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810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C1B5C-5E09-9749-ACB2-18BAADB04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97965E-B243-BA4E-92C4-F11502FEF1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BB9A2C-5CA0-3945-B81F-C9C93F1AE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77500-7F1A-AF47-8CB5-88DBF0AA8B7E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F9AD5C-8C40-3E44-BCCD-5D8A08CE2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40094-E65C-4242-A307-D756E7714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4D16-0C43-A644-8B4F-383E35251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251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1E8A9-9B02-A54E-8C04-451040120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382C29-360C-A94B-A1C7-8687FBD74F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41981-51D0-8849-9716-18ADCADEB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77500-7F1A-AF47-8CB5-88DBF0AA8B7E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CD9564-A2D6-7B4F-AEE2-7338898FD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7BA7B7-C912-084F-AE09-30005D3B2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4D16-0C43-A644-8B4F-383E35251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539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8F709-C63B-7145-8302-90EE0AB49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328C74-53ED-3649-AAE4-65ACE5D72E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63B208-266B-D942-96EB-B69A138E33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153A20-33E8-394F-8DC4-7C4B80C63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77500-7F1A-AF47-8CB5-88DBF0AA8B7E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40332D-38C2-B54D-A8EB-ACD41C4AD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F526AE-54A9-104E-9858-8E52D670E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4D16-0C43-A644-8B4F-383E35251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605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E60F7-21E7-0346-B45A-DD6FA4C18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49575B-562E-D342-AF15-07D49F11A8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94C8D1-2E12-4A4B-9074-3639DB474E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51C281-BFDD-5044-8C8A-8714A2674C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C8F182-5E18-E04D-85C9-0122C4F7AB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D5916-F9CB-A947-9DF1-484A6E6EB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77500-7F1A-AF47-8CB5-88DBF0AA8B7E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FE6F57-8095-BE44-A53B-E2D8CC29F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DA56E6-21A4-6948-954E-D8D64264A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4D16-0C43-A644-8B4F-383E35251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949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083B3-1714-FF45-80DE-FFF0616A2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9C436-F374-464B-A808-D41822653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77500-7F1A-AF47-8CB5-88DBF0AA8B7E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8DEAAB-50EB-3E4F-8FEA-7F4441F2A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8E4BDA-2AE8-EE4C-A7B7-890BDE384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4D16-0C43-A644-8B4F-383E35251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649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CD72A4-062D-4042-8C05-ECFE096C1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77500-7F1A-AF47-8CB5-88DBF0AA8B7E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D9CD74-4BFC-C442-830D-1D213509C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823735-3B5D-5446-9191-2CC67BCEC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4D16-0C43-A644-8B4F-383E35251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988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9798D-5258-CD46-8F21-7E84AFA15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DFCC3-31E5-2842-925B-21579B66C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4F6AD1-D696-024B-BA84-84E65C8A19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D90B5C-0F5A-D641-AA98-0BA652C38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77500-7F1A-AF47-8CB5-88DBF0AA8B7E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8FC0E5-1FBE-DA4C-A703-25182C075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3D7B03-C095-0F44-95C0-26040FA80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4D16-0C43-A644-8B4F-383E35251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00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CA678-55F6-FB42-A392-5709D9415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C6D63D-34F8-1543-9199-945706126C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B7EC8F-6A8E-DF4B-8A68-1E0D3096AE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D69FF3-C0EF-6145-9C6B-90E02B06A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77500-7F1A-AF47-8CB5-88DBF0AA8B7E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10D8AE-FDC0-A843-8D35-97D1647DA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0BC55D-2F4F-D24E-B571-CBBED7E36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4D16-0C43-A644-8B4F-383E35251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335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949F4E-2E29-8B4A-9A13-E65F11E1C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B02194-F587-2744-8D71-A687EE7285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DEEC00-060C-C64B-A768-9C5910E14E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77500-7F1A-AF47-8CB5-88DBF0AA8B7E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2F920-A14C-6741-8AFE-586B047FCC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CB2658-2732-C543-A4D0-6C97D83F45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54D16-0C43-A644-8B4F-383E35251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104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A5B4632-C963-4296-86F0-79AA9EA5A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8328" y="303591"/>
            <a:ext cx="4335327" cy="5896743"/>
          </a:xfrm>
          <a:prstGeom prst="rect">
            <a:avLst/>
          </a:prstGeom>
          <a:solidFill>
            <a:schemeClr val="tx1">
              <a:alpha val="15000"/>
            </a:schemeClr>
          </a:solidFill>
          <a:ln w="127000" cap="sq" cmpd="thinThick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B213DE9-329E-D84D-91C0-D671DEA1E939}"/>
              </a:ext>
            </a:extLst>
          </p:cNvPr>
          <p:cNvGraphicFramePr/>
          <p:nvPr/>
        </p:nvGraphicFramePr>
        <p:xfrm>
          <a:off x="5166985" y="303591"/>
          <a:ext cx="6588691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9B30D3F9-3E96-204E-8388-F8EAF15C2AD0}"/>
              </a:ext>
            </a:extLst>
          </p:cNvPr>
          <p:cNvSpPr/>
          <p:nvPr/>
        </p:nvSpPr>
        <p:spPr>
          <a:xfrm>
            <a:off x="170190" y="146564"/>
            <a:ext cx="4750130" cy="62107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triped Right Arrow 9">
            <a:extLst>
              <a:ext uri="{FF2B5EF4-FFF2-40B4-BE49-F238E27FC236}">
                <a16:creationId xmlns:a16="http://schemas.microsoft.com/office/drawing/2014/main" id="{748F271B-60FF-A74E-80A2-C0716D9BCD62}"/>
              </a:ext>
            </a:extLst>
          </p:cNvPr>
          <p:cNvSpPr/>
          <p:nvPr/>
        </p:nvSpPr>
        <p:spPr>
          <a:xfrm rot="5400000">
            <a:off x="7896155" y="864739"/>
            <a:ext cx="603291" cy="820343"/>
          </a:xfrm>
          <a:prstGeom prst="striped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triped Right Arrow 5">
            <a:extLst>
              <a:ext uri="{FF2B5EF4-FFF2-40B4-BE49-F238E27FC236}">
                <a16:creationId xmlns:a16="http://schemas.microsoft.com/office/drawing/2014/main" id="{97D7CBF4-9098-F949-BCF4-79AF1C106740}"/>
              </a:ext>
            </a:extLst>
          </p:cNvPr>
          <p:cNvSpPr/>
          <p:nvPr/>
        </p:nvSpPr>
        <p:spPr>
          <a:xfrm rot="5400000">
            <a:off x="7896154" y="1857078"/>
            <a:ext cx="603291" cy="820343"/>
          </a:xfrm>
          <a:prstGeom prst="striped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triped Right Arrow 6">
            <a:extLst>
              <a:ext uri="{FF2B5EF4-FFF2-40B4-BE49-F238E27FC236}">
                <a16:creationId xmlns:a16="http://schemas.microsoft.com/office/drawing/2014/main" id="{7376D9EF-DD5E-C34A-AAB7-6FBF86141017}"/>
              </a:ext>
            </a:extLst>
          </p:cNvPr>
          <p:cNvSpPr/>
          <p:nvPr/>
        </p:nvSpPr>
        <p:spPr>
          <a:xfrm rot="5400000">
            <a:off x="7886146" y="2870437"/>
            <a:ext cx="603291" cy="820343"/>
          </a:xfrm>
          <a:prstGeom prst="striped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triped Right Arrow 10">
            <a:extLst>
              <a:ext uri="{FF2B5EF4-FFF2-40B4-BE49-F238E27FC236}">
                <a16:creationId xmlns:a16="http://schemas.microsoft.com/office/drawing/2014/main" id="{2679E220-9A16-9342-BA8C-48B87BB3DD8A}"/>
              </a:ext>
            </a:extLst>
          </p:cNvPr>
          <p:cNvSpPr/>
          <p:nvPr/>
        </p:nvSpPr>
        <p:spPr>
          <a:xfrm rot="5400000">
            <a:off x="7876138" y="3883796"/>
            <a:ext cx="603291" cy="820343"/>
          </a:xfrm>
          <a:prstGeom prst="striped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triped Right Arrow 11">
            <a:extLst>
              <a:ext uri="{FF2B5EF4-FFF2-40B4-BE49-F238E27FC236}">
                <a16:creationId xmlns:a16="http://schemas.microsoft.com/office/drawing/2014/main" id="{FBA8B074-3052-5E4F-9DD3-5369A9C62911}"/>
              </a:ext>
            </a:extLst>
          </p:cNvPr>
          <p:cNvSpPr/>
          <p:nvPr/>
        </p:nvSpPr>
        <p:spPr>
          <a:xfrm rot="5400000">
            <a:off x="7866130" y="4897155"/>
            <a:ext cx="603291" cy="820343"/>
          </a:xfrm>
          <a:prstGeom prst="striped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275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51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watson</dc:creator>
  <cp:lastModifiedBy>Tarling, Tamsin</cp:lastModifiedBy>
  <cp:revision>6</cp:revision>
  <dcterms:created xsi:type="dcterms:W3CDTF">2020-01-23T22:51:26Z</dcterms:created>
  <dcterms:modified xsi:type="dcterms:W3CDTF">2020-02-03T19:13:56Z</dcterms:modified>
</cp:coreProperties>
</file>